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9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C0"/>
    <a:srgbClr val="0404BC"/>
    <a:srgbClr val="FF6600"/>
    <a:srgbClr val="FF99CC"/>
    <a:srgbClr val="3210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53270-3D1D-4BDD-B29D-ED871F9ED61E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2713-DE41-46C1-8DFE-6C9B59BB9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231616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11/18/2010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for 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Please pick a partner~~~~</a:t>
            </a:r>
            <a:endParaRPr lang="en-US" altLang="zh-CN" dirty="0" smtClean="0"/>
          </a:p>
          <a:p>
            <a:r>
              <a:rPr lang="en-US" altLang="zh-CN" dirty="0" smtClean="0"/>
              <a:t>Assignment 7</a:t>
            </a:r>
            <a:endParaRPr lang="en-US" altLang="zh-CN" dirty="0" smtClean="0"/>
          </a:p>
          <a:p>
            <a:r>
              <a:rPr lang="en-US" altLang="zh-CN" dirty="0" smtClean="0"/>
              <a:t>Recursive example</a:t>
            </a:r>
            <a:endParaRPr lang="en-US" altLang="zh-CN" dirty="0" smtClean="0"/>
          </a:p>
          <a:p>
            <a:r>
              <a:rPr lang="en-US" altLang="zh-CN" dirty="0" smtClean="0"/>
              <a:t>Files: read &amp; write; </a:t>
            </a:r>
            <a:r>
              <a:rPr lang="en-US" altLang="zh-CN" dirty="0" smtClean="0"/>
              <a:t>Catch exceptions</a:t>
            </a:r>
            <a:endParaRPr lang="en-US" altLang="zh-CN" dirty="0" smtClean="0"/>
          </a:p>
          <a:p>
            <a:r>
              <a:rPr lang="en-US" altLang="zh-CN" dirty="0" smtClean="0"/>
              <a:t>Final Assignment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Today: understand th</a:t>
            </a:r>
            <a:r>
              <a:rPr lang="en-US" altLang="zh-CN" dirty="0" smtClean="0"/>
              <a:t>e assignment</a:t>
            </a:r>
            <a:r>
              <a:rPr lang="en-US" altLang="zh-CN" dirty="0" smtClean="0"/>
              <a:t>, and … en, just that!</a:t>
            </a:r>
          </a:p>
          <a:p>
            <a:pPr lvl="1"/>
            <a:r>
              <a:rPr lang="en-US" altLang="zh-CN" dirty="0" smtClean="0"/>
              <a:t>Tomorrow: write file read/write function; develop pseudo code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50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主题</vt:lpstr>
      <vt:lpstr>Course A201: Introduction to Programming</vt:lpstr>
      <vt:lpstr>Outline for this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dc:creator>LL</dc:creator>
  <cp:lastModifiedBy>Linger</cp:lastModifiedBy>
  <cp:revision>141</cp:revision>
  <dcterms:modified xsi:type="dcterms:W3CDTF">2010-11-18T20:08:04Z</dcterms:modified>
</cp:coreProperties>
</file>